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861" r:id="rId2"/>
    <p:sldId id="1201" r:id="rId3"/>
    <p:sldId id="1202" r:id="rId4"/>
    <p:sldId id="1226" r:id="rId5"/>
    <p:sldId id="1228" r:id="rId6"/>
    <p:sldId id="1227" r:id="rId7"/>
    <p:sldId id="1230" r:id="rId8"/>
    <p:sldId id="1231" r:id="rId9"/>
    <p:sldId id="1232" r:id="rId10"/>
    <p:sldId id="1229" r:id="rId11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40FF"/>
    <a:srgbClr val="FFFF66"/>
    <a:srgbClr val="FF965E"/>
    <a:srgbClr val="78E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12" autoAdjust="0"/>
    <p:restoredTop sz="88560" autoAdjust="0"/>
  </p:normalViewPr>
  <p:slideViewPr>
    <p:cSldViewPr>
      <p:cViewPr varScale="1">
        <p:scale>
          <a:sx n="206" d="100"/>
          <a:sy n="206" d="100"/>
        </p:scale>
        <p:origin x="192" y="63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7/22/22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673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600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470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180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924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3824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6996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221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690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2 Timothy 1:1-8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0" y="3355"/>
            <a:ext cx="9121392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3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Re-kindling the Spirit’s Fire</a:t>
            </a:r>
            <a:endParaRPr lang="en-AU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D768FA9-5251-A9BD-2E0E-AAFB09CFF8A8}"/>
              </a:ext>
            </a:extLst>
          </p:cNvPr>
          <p:cNvSpPr txBox="1"/>
          <p:nvPr/>
        </p:nvSpPr>
        <p:spPr>
          <a:xfrm>
            <a:off x="0" y="393794"/>
            <a:ext cx="9132696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b="1" baseline="30000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2:11...</a:t>
            </a:r>
            <a:r>
              <a:rPr lang="en-AU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If we have died with Him, we will also live with Him.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1D3EE6B-8F7E-1FD4-B59A-38752F029192}"/>
              </a:ext>
            </a:extLst>
          </p:cNvPr>
          <p:cNvSpPr txBox="1"/>
          <p:nvPr/>
        </p:nvSpPr>
        <p:spPr>
          <a:xfrm>
            <a:off x="6554" y="619236"/>
            <a:ext cx="867645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“remember” returns our focus to where it should be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2BD5C9-557B-F314-6604-DC9C07958727}"/>
              </a:ext>
            </a:extLst>
          </p:cNvPr>
          <p:cNvSpPr txBox="1"/>
          <p:nvPr/>
        </p:nvSpPr>
        <p:spPr>
          <a:xfrm>
            <a:off x="303734" y="879274"/>
            <a:ext cx="8797864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Increases our faith;  Gives a joyful hope;  Reminds us that we’re not alone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FF4E3C1-BC34-6115-142D-0D7912A49645}"/>
              </a:ext>
            </a:extLst>
          </p:cNvPr>
          <p:cNvSpPr txBox="1"/>
          <p:nvPr/>
        </p:nvSpPr>
        <p:spPr>
          <a:xfrm>
            <a:off x="13771" y="1133440"/>
            <a:ext cx="168550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Sincere Faith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1EB94A-E215-0667-E916-7EEF1756CB6C}"/>
              </a:ext>
            </a:extLst>
          </p:cNvPr>
          <p:cNvSpPr txBox="1"/>
          <p:nvPr/>
        </p:nvSpPr>
        <p:spPr>
          <a:xfrm>
            <a:off x="1547664" y="1153565"/>
            <a:ext cx="7470829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 hypocrisy.  Faith isn’t true faith, unless it is sincere &amp; active.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9C5850-97ED-C68B-26FD-9FE98471C7CA}"/>
              </a:ext>
            </a:extLst>
          </p:cNvPr>
          <p:cNvSpPr txBox="1"/>
          <p:nvPr/>
        </p:nvSpPr>
        <p:spPr>
          <a:xfrm>
            <a:off x="-13395" y="1455283"/>
            <a:ext cx="9143624" cy="3847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sz="19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gift of God that once burned bright, now smoulders in cooling ashes...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110509-D3AE-F651-34AC-460FA51A7BB2}"/>
              </a:ext>
            </a:extLst>
          </p:cNvPr>
          <p:cNvSpPr txBox="1"/>
          <p:nvPr/>
        </p:nvSpPr>
        <p:spPr>
          <a:xfrm>
            <a:off x="5259" y="1756361"/>
            <a:ext cx="8797864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don’t need something new.    What God has already given, needs to be rekindled.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 up &amp; Get active.  Move closer to God and get involved in what He is doing.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82F752-0525-3B8B-A2A4-9F55F2DE75CE}"/>
              </a:ext>
            </a:extLst>
          </p:cNvPr>
          <p:cNvSpPr txBox="1"/>
          <p:nvPr/>
        </p:nvSpPr>
        <p:spPr>
          <a:xfrm>
            <a:off x="12851" y="2306719"/>
            <a:ext cx="879786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Spiritual Gifts are given for the good of the church – for building the Body of Christ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304E115-CE71-F6D3-931D-BC116615EE0B}"/>
              </a:ext>
            </a:extLst>
          </p:cNvPr>
          <p:cNvSpPr txBox="1"/>
          <p:nvPr/>
        </p:nvSpPr>
        <p:spPr>
          <a:xfrm>
            <a:off x="19031" y="2600751"/>
            <a:ext cx="9109954" cy="1477328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Spirit’s Power removes the fear of sharing the testimony of our Lord.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Suffering for our faith, is normal for a Disciple of Jesus.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A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greater witness </a:t>
            </a:r>
            <a:r>
              <a:rPr lang="en-A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more the world hates </a:t>
            </a:r>
            <a:r>
              <a:rPr lang="en-A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more persecution</a:t>
            </a:r>
            <a:r>
              <a:rPr lang="en-A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 no fear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Re-kindling God’s gift increases one’s </a:t>
            </a:r>
            <a:r>
              <a:rPr lang="en-AU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connectedness with the body of Christ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Spiritual growth = increased </a:t>
            </a:r>
            <a:r>
              <a:rPr lang="en-AU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self-control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(obedience &amp; discipline)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FCD4CD3-16BF-B34A-1F9D-BC059B955BB9}"/>
              </a:ext>
            </a:extLst>
          </p:cNvPr>
          <p:cNvSpPr txBox="1"/>
          <p:nvPr/>
        </p:nvSpPr>
        <p:spPr>
          <a:xfrm>
            <a:off x="395536" y="4287697"/>
            <a:ext cx="8228706" cy="1200329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numCol="1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Remember sincere faith;  joy of salvation;  How it has burned bright in the past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 a dull flame is a deficit for the whole church;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Nothing new is required.  God has already given the gift.  It needs to be re-kindled</a:t>
            </a:r>
          </a:p>
          <a:p>
            <a:pPr marL="342900" indent="-342900">
              <a:buFont typeface="+mj-lt"/>
              <a:buAutoNum type="arabicPeriod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Rekindle the fire.  Love;  serve;  not ashamed;  share;  tell;  do not fear suffering</a:t>
            </a:r>
          </a:p>
        </p:txBody>
      </p:sp>
    </p:spTree>
    <p:extLst>
      <p:ext uri="{BB962C8B-B14F-4D97-AF65-F5344CB8AC3E}">
        <p14:creationId xmlns:p14="http://schemas.microsoft.com/office/powerpoint/2010/main" val="3485701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Paul, an apostle of Christ Jesus by the will of God according to the promise of the life that is in Christ Jesus, </a:t>
            </a:r>
          </a:p>
          <a:p>
            <a:pPr indent="152400"/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Timothy, my beloved child: </a:t>
            </a:r>
          </a:p>
          <a:p>
            <a:pPr indent="152400"/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Grace, mercy, and peace from God the Father and Christ Jesus our Lord. </a:t>
            </a:r>
          </a:p>
          <a:p>
            <a:pPr indent="152400"/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thank God whom I serve, as did my ancestors, with a clear conscience, as I remember you constantly in my prayers night and day.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I remember your tears, I long to see you, that I may be filled with joy.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am reminded of your sincere faith, a faith that dwelt first in your grandmother Lois and your mother Eunice and now, I am sure, dwells in you as well.</a:t>
            </a:r>
            <a:r>
              <a:rPr lang="en-A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76342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6064" y="10324"/>
            <a:ext cx="91440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/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this reason I remind you to fan into flame the gift of God, which is in you through the laying on of my hands,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God gave us a spirit not of fear but of power and love and self-control. </a:t>
            </a:r>
          </a:p>
          <a:p>
            <a:pPr indent="152400"/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Therefore do not be ashamed of the testimony about our Lord, nor of me his prisoner, but share in suffering for the gospel by the power of God,.......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3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938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0" y="3355"/>
            <a:ext cx="9121392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3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Re-kindling the Spirit’s Fire</a:t>
            </a:r>
            <a:endParaRPr lang="en-AU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3B49DDF-8E4F-11EB-477A-B53CC1E872FF}"/>
              </a:ext>
            </a:extLst>
          </p:cNvPr>
          <p:cNvSpPr txBox="1"/>
          <p:nvPr/>
        </p:nvSpPr>
        <p:spPr>
          <a:xfrm>
            <a:off x="0" y="541619"/>
            <a:ext cx="6583872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AU" b="1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Paul, an apostle of Christ Jesus by the will of God according to the promise of the life that is in Christ Jesus,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D768FA9-5251-A9BD-2E0E-AAFB09CFF8A8}"/>
              </a:ext>
            </a:extLst>
          </p:cNvPr>
          <p:cNvSpPr txBox="1"/>
          <p:nvPr/>
        </p:nvSpPr>
        <p:spPr>
          <a:xfrm>
            <a:off x="0" y="1187950"/>
            <a:ext cx="9144000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b="1" baseline="30000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2:11...</a:t>
            </a:r>
            <a:r>
              <a:rPr lang="en-AU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If we have died with Him, we will also live with Him.</a:t>
            </a:r>
            <a:br>
              <a:rPr lang="en-AU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promise of the life that is in Christ Jesus, is so much bigger than our earthly physical life</a:t>
            </a:r>
          </a:p>
        </p:txBody>
      </p:sp>
    </p:spTree>
    <p:extLst>
      <p:ext uri="{BB962C8B-B14F-4D97-AF65-F5344CB8AC3E}">
        <p14:creationId xmlns:p14="http://schemas.microsoft.com/office/powerpoint/2010/main" val="3820178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0" y="3355"/>
            <a:ext cx="9121392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3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Re-kindling the Spirit’s Fire</a:t>
            </a:r>
            <a:endParaRPr lang="en-AU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3B49DDF-8E4F-11EB-477A-B53CC1E872FF}"/>
              </a:ext>
            </a:extLst>
          </p:cNvPr>
          <p:cNvSpPr txBox="1"/>
          <p:nvPr/>
        </p:nvSpPr>
        <p:spPr>
          <a:xfrm>
            <a:off x="564252" y="1006740"/>
            <a:ext cx="7992888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152400"/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2 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To Timothy, my beloved child: </a:t>
            </a: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Grace, mercy, and peace from God the Father and Christ Jesus our Lord.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D768FA9-5251-A9BD-2E0E-AAFB09CFF8A8}"/>
              </a:ext>
            </a:extLst>
          </p:cNvPr>
          <p:cNvSpPr txBox="1"/>
          <p:nvPr/>
        </p:nvSpPr>
        <p:spPr>
          <a:xfrm>
            <a:off x="0" y="393794"/>
            <a:ext cx="9132696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b="1" baseline="30000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2:11...</a:t>
            </a:r>
            <a:r>
              <a:rPr lang="en-AU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If we have died with Him, we will also live with Him.</a:t>
            </a:r>
            <a:br>
              <a:rPr lang="en-AU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promise of the life that is in Christ Jesus, is so much bigger than our earthly physical life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5FDDA34-F107-819C-0216-5703B5108FE7}"/>
              </a:ext>
            </a:extLst>
          </p:cNvPr>
          <p:cNvSpPr txBox="1"/>
          <p:nvPr/>
        </p:nvSpPr>
        <p:spPr>
          <a:xfrm>
            <a:off x="10858" y="1653071"/>
            <a:ext cx="888510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Remind each other of the Grace, mercy and peace of God</a:t>
            </a:r>
          </a:p>
        </p:txBody>
      </p:sp>
    </p:spTree>
    <p:extLst>
      <p:ext uri="{BB962C8B-B14F-4D97-AF65-F5344CB8AC3E}">
        <p14:creationId xmlns:p14="http://schemas.microsoft.com/office/powerpoint/2010/main" val="2270489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0" y="3355"/>
            <a:ext cx="9121392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3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Re-kindling the Spirit’s Fire</a:t>
            </a:r>
            <a:endParaRPr lang="en-AU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3B49DDF-8E4F-11EB-477A-B53CC1E872FF}"/>
              </a:ext>
            </a:extLst>
          </p:cNvPr>
          <p:cNvSpPr txBox="1"/>
          <p:nvPr/>
        </p:nvSpPr>
        <p:spPr>
          <a:xfrm>
            <a:off x="575556" y="1340283"/>
            <a:ext cx="7992888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152400"/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thank God whom I serve, as did my ancestors, with a clear conscience, as I remember you constantly in my prayers night and day.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D768FA9-5251-A9BD-2E0E-AAFB09CFF8A8}"/>
              </a:ext>
            </a:extLst>
          </p:cNvPr>
          <p:cNvSpPr txBox="1"/>
          <p:nvPr/>
        </p:nvSpPr>
        <p:spPr>
          <a:xfrm>
            <a:off x="0" y="393794"/>
            <a:ext cx="9132696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b="1" baseline="30000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2:11...</a:t>
            </a:r>
            <a:r>
              <a:rPr lang="en-AU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If we have died with Him, we will also live with Him.</a:t>
            </a:r>
            <a:br>
              <a:rPr lang="en-AU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promise of the life that is in Christ Jesus, is so much bigger than our earthly physical life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5FDDA34-F107-819C-0216-5703B5108FE7}"/>
              </a:ext>
            </a:extLst>
          </p:cNvPr>
          <p:cNvSpPr txBox="1"/>
          <p:nvPr/>
        </p:nvSpPr>
        <p:spPr>
          <a:xfrm>
            <a:off x="0" y="970951"/>
            <a:ext cx="888510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Remind each other of the Grace, mercy and peace of God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F18963-FFC6-A55A-7543-B028417C758E}"/>
              </a:ext>
            </a:extLst>
          </p:cNvPr>
          <p:cNvSpPr txBox="1"/>
          <p:nvPr/>
        </p:nvSpPr>
        <p:spPr>
          <a:xfrm>
            <a:off x="6178" y="1996562"/>
            <a:ext cx="888510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Serving the one true God without any ulterior motives</a:t>
            </a:r>
          </a:p>
        </p:txBody>
      </p:sp>
    </p:spTree>
    <p:extLst>
      <p:ext uri="{BB962C8B-B14F-4D97-AF65-F5344CB8AC3E}">
        <p14:creationId xmlns:p14="http://schemas.microsoft.com/office/powerpoint/2010/main" val="1960050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0" y="3355"/>
            <a:ext cx="9121392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3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Re-kindling the Spirit’s Fire</a:t>
            </a:r>
            <a:endParaRPr lang="en-AU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3B49DDF-8E4F-11EB-477A-B53CC1E872FF}"/>
              </a:ext>
            </a:extLst>
          </p:cNvPr>
          <p:cNvSpPr txBox="1"/>
          <p:nvPr/>
        </p:nvSpPr>
        <p:spPr>
          <a:xfrm>
            <a:off x="59960" y="1656519"/>
            <a:ext cx="9024080" cy="175432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152400"/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thank God whom I serve, as did my ancestors, with a clear conscience, as I </a:t>
            </a:r>
            <a:r>
              <a:rPr lang="en-AU" dirty="0">
                <a:solidFill>
                  <a:srgbClr val="FF40FF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remember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you constantly in my prayers night and day. 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I </a:t>
            </a:r>
            <a:r>
              <a:rPr lang="en-AU" dirty="0">
                <a:solidFill>
                  <a:srgbClr val="FF40FF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remember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your tears, I long to see you, that I may be filled with joy. 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am </a:t>
            </a:r>
            <a:r>
              <a:rPr lang="en-AU" dirty="0">
                <a:solidFill>
                  <a:srgbClr val="FF40FF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reminded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your sincere faith, a faith that dwelt first in your grandmother Lois and your mother Eunice and now, I am sure, dwells in you as well. 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this reason I </a:t>
            </a:r>
            <a:r>
              <a:rPr lang="en-AU" dirty="0">
                <a:solidFill>
                  <a:srgbClr val="FF40FF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remind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>
                <a:solidFill>
                  <a:srgbClr val="FF40FF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you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fan into flame the gift of God, which is in you through the laying on of my hands,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D768FA9-5251-A9BD-2E0E-AAFB09CFF8A8}"/>
              </a:ext>
            </a:extLst>
          </p:cNvPr>
          <p:cNvSpPr txBox="1"/>
          <p:nvPr/>
        </p:nvSpPr>
        <p:spPr>
          <a:xfrm>
            <a:off x="0" y="393794"/>
            <a:ext cx="9132696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b="1" baseline="30000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2:11...</a:t>
            </a:r>
            <a:r>
              <a:rPr lang="en-AU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If we have died with Him, we will also live with Him.</a:t>
            </a:r>
            <a:br>
              <a:rPr lang="en-AU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promise of the life that is in Christ Jesus, is so much bigger than our earthly physical life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1D3EE6B-8F7E-1FD4-B59A-38752F029192}"/>
              </a:ext>
            </a:extLst>
          </p:cNvPr>
          <p:cNvSpPr txBox="1"/>
          <p:nvPr/>
        </p:nvSpPr>
        <p:spPr>
          <a:xfrm>
            <a:off x="0" y="3410845"/>
            <a:ext cx="867645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“remember” returns our focus to where it should be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5FDDA34-F107-819C-0216-5703B5108FE7}"/>
              </a:ext>
            </a:extLst>
          </p:cNvPr>
          <p:cNvSpPr txBox="1"/>
          <p:nvPr/>
        </p:nvSpPr>
        <p:spPr>
          <a:xfrm>
            <a:off x="0" y="970951"/>
            <a:ext cx="888510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Remind each other of the Grace, mercy and peace of God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F18963-FFC6-A55A-7543-B028417C758E}"/>
              </a:ext>
            </a:extLst>
          </p:cNvPr>
          <p:cNvSpPr txBox="1"/>
          <p:nvPr/>
        </p:nvSpPr>
        <p:spPr>
          <a:xfrm>
            <a:off x="-1" y="1280652"/>
            <a:ext cx="888510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Serving the one true God without any ulterior motives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2BD5C9-557B-F314-6604-DC9C07958727}"/>
              </a:ext>
            </a:extLst>
          </p:cNvPr>
          <p:cNvSpPr txBox="1"/>
          <p:nvPr/>
        </p:nvSpPr>
        <p:spPr>
          <a:xfrm>
            <a:off x="284701" y="3639408"/>
            <a:ext cx="8797864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Increases our faith.  If God has carried us before, He’ll carry us again;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Gives a joyful hope;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Reminds us that we’re not alone.  Reach out to brothers &amp; sisters you have journeyed with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FF4E3C1-BC34-6115-142D-0D7912A49645}"/>
              </a:ext>
            </a:extLst>
          </p:cNvPr>
          <p:cNvSpPr txBox="1"/>
          <p:nvPr/>
        </p:nvSpPr>
        <p:spPr>
          <a:xfrm>
            <a:off x="6556" y="4549293"/>
            <a:ext cx="168550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Sincere Faith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1EB94A-E215-0667-E916-7EEF1756CB6C}"/>
              </a:ext>
            </a:extLst>
          </p:cNvPr>
          <p:cNvSpPr txBox="1"/>
          <p:nvPr/>
        </p:nvSpPr>
        <p:spPr>
          <a:xfrm>
            <a:off x="1611736" y="4559383"/>
            <a:ext cx="7470829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 hypocrisy.  Faith isn’t true faith, unless it is sincere.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Sincere faith is expressed in service (what we believe = what we do)</a:t>
            </a:r>
          </a:p>
        </p:txBody>
      </p:sp>
    </p:spTree>
    <p:extLst>
      <p:ext uri="{BB962C8B-B14F-4D97-AF65-F5344CB8AC3E}">
        <p14:creationId xmlns:p14="http://schemas.microsoft.com/office/powerpoint/2010/main" val="1326801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0" y="3355"/>
            <a:ext cx="9121392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3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Re-kindling the Spirit’s Fire</a:t>
            </a:r>
            <a:endParaRPr lang="en-AU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3B49DDF-8E4F-11EB-477A-B53CC1E872FF}"/>
              </a:ext>
            </a:extLst>
          </p:cNvPr>
          <p:cNvSpPr txBox="1"/>
          <p:nvPr/>
        </p:nvSpPr>
        <p:spPr>
          <a:xfrm>
            <a:off x="-8591" y="3306004"/>
            <a:ext cx="6886707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152400"/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this reason I </a:t>
            </a:r>
            <a:r>
              <a:rPr lang="en-AU" dirty="0">
                <a:latin typeface="Comic Sans MS" panose="030F0902030302020204" pitchFamily="66" charset="0"/>
                <a:cs typeface="Times New Roman" panose="02020603050405020304" pitchFamily="18" charset="0"/>
              </a:rPr>
              <a:t>remind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>
                <a:latin typeface="Comic Sans MS" panose="030F0902030302020204" pitchFamily="66" charset="0"/>
                <a:cs typeface="Times New Roman" panose="02020603050405020304" pitchFamily="18" charset="0"/>
              </a:rPr>
              <a:t>you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fan into flame </a:t>
            </a:r>
            <a:r>
              <a:rPr lang="en-A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(rekindle) 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gift of God, which is in you through the laying on of my hands,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D768FA9-5251-A9BD-2E0E-AAFB09CFF8A8}"/>
              </a:ext>
            </a:extLst>
          </p:cNvPr>
          <p:cNvSpPr txBox="1"/>
          <p:nvPr/>
        </p:nvSpPr>
        <p:spPr>
          <a:xfrm>
            <a:off x="0" y="393794"/>
            <a:ext cx="9132696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b="1" baseline="30000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2:11...</a:t>
            </a:r>
            <a:r>
              <a:rPr lang="en-AU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If we have died with Him, we will also live with Him.</a:t>
            </a:r>
            <a:br>
              <a:rPr lang="en-AU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promise of the life that is in Christ Jesus, is so much bigger than our earthly physical life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1D3EE6B-8F7E-1FD4-B59A-38752F029192}"/>
              </a:ext>
            </a:extLst>
          </p:cNvPr>
          <p:cNvSpPr txBox="1"/>
          <p:nvPr/>
        </p:nvSpPr>
        <p:spPr>
          <a:xfrm>
            <a:off x="-1" y="1557302"/>
            <a:ext cx="867645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“remember” returns our focus to where it should be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5FDDA34-F107-819C-0216-5703B5108FE7}"/>
              </a:ext>
            </a:extLst>
          </p:cNvPr>
          <p:cNvSpPr txBox="1"/>
          <p:nvPr/>
        </p:nvSpPr>
        <p:spPr>
          <a:xfrm>
            <a:off x="0" y="970951"/>
            <a:ext cx="888510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Remind each other of the Grace, mercy and peace of God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F18963-FFC6-A55A-7543-B028417C758E}"/>
              </a:ext>
            </a:extLst>
          </p:cNvPr>
          <p:cNvSpPr txBox="1"/>
          <p:nvPr/>
        </p:nvSpPr>
        <p:spPr>
          <a:xfrm>
            <a:off x="-1" y="1280652"/>
            <a:ext cx="8885105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Serving the one true God without any ulterior motives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2BD5C9-557B-F314-6604-DC9C07958727}"/>
              </a:ext>
            </a:extLst>
          </p:cNvPr>
          <p:cNvSpPr txBox="1"/>
          <p:nvPr/>
        </p:nvSpPr>
        <p:spPr>
          <a:xfrm>
            <a:off x="284700" y="1785865"/>
            <a:ext cx="8797864" cy="923330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Increases our faith.  If God has carried us before, He’ll carry us again;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Gives a joyful hope;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Reminds us that we’re not alone.  Reach out to brothers &amp; sisters you have journeyed with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FF4E3C1-BC34-6115-142D-0D7912A49645}"/>
              </a:ext>
            </a:extLst>
          </p:cNvPr>
          <p:cNvSpPr txBox="1"/>
          <p:nvPr/>
        </p:nvSpPr>
        <p:spPr>
          <a:xfrm>
            <a:off x="6555" y="2695750"/>
            <a:ext cx="168550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Sincere Faith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1EB94A-E215-0667-E916-7EEF1756CB6C}"/>
              </a:ext>
            </a:extLst>
          </p:cNvPr>
          <p:cNvSpPr txBox="1"/>
          <p:nvPr/>
        </p:nvSpPr>
        <p:spPr>
          <a:xfrm>
            <a:off x="1611735" y="2705840"/>
            <a:ext cx="7470829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 hypocrisy.  Faith isn’t true faith, unless it is sincere.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Sincere faith is expressed in service (what we believe = what we do)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9C5850-97ED-C68B-26FD-9FE98471C7CA}"/>
              </a:ext>
            </a:extLst>
          </p:cNvPr>
          <p:cNvSpPr txBox="1"/>
          <p:nvPr/>
        </p:nvSpPr>
        <p:spPr>
          <a:xfrm>
            <a:off x="376" y="3949960"/>
            <a:ext cx="9143624" cy="3847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sz="19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gift of God that once burned bright, now smoulders in cooling ashes...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110509-D3AE-F651-34AC-460FA51A7BB2}"/>
              </a:ext>
            </a:extLst>
          </p:cNvPr>
          <p:cNvSpPr txBox="1"/>
          <p:nvPr/>
        </p:nvSpPr>
        <p:spPr>
          <a:xfrm>
            <a:off x="19030" y="4251038"/>
            <a:ext cx="8797864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don’t need something new.    What God has already given, needs to be rekindled.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 up &amp; Get active.  Move closer to God and get involved in what He is doing.</a:t>
            </a:r>
          </a:p>
        </p:txBody>
      </p:sp>
    </p:spTree>
    <p:extLst>
      <p:ext uri="{BB962C8B-B14F-4D97-AF65-F5344CB8AC3E}">
        <p14:creationId xmlns:p14="http://schemas.microsoft.com/office/powerpoint/2010/main" val="2930803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0" y="3355"/>
            <a:ext cx="9121392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3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Re-kindling the Spirit’s Fire</a:t>
            </a:r>
            <a:endParaRPr lang="en-AU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3B49DDF-8E4F-11EB-477A-B53CC1E872FF}"/>
              </a:ext>
            </a:extLst>
          </p:cNvPr>
          <p:cNvSpPr txBox="1"/>
          <p:nvPr/>
        </p:nvSpPr>
        <p:spPr>
          <a:xfrm>
            <a:off x="-1296" y="2341792"/>
            <a:ext cx="9137445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indent="152400"/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</a:rPr>
              <a:t>7 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</a:rPr>
              <a:t>for God gave us a spirit not of fear but of power and love and self-control.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8 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Therefore do not be ashamed of the testimony about our Lord, nor of me his prisoner, but share in suffering for the gospel by the power of God,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D768FA9-5251-A9BD-2E0E-AAFB09CFF8A8}"/>
              </a:ext>
            </a:extLst>
          </p:cNvPr>
          <p:cNvSpPr txBox="1"/>
          <p:nvPr/>
        </p:nvSpPr>
        <p:spPr>
          <a:xfrm>
            <a:off x="0" y="393794"/>
            <a:ext cx="9132696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b="1" baseline="30000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2:11...</a:t>
            </a:r>
            <a:r>
              <a:rPr lang="en-AU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If we have died with Him, we will also live with Him.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1D3EE6B-8F7E-1FD4-B59A-38752F029192}"/>
              </a:ext>
            </a:extLst>
          </p:cNvPr>
          <p:cNvSpPr txBox="1"/>
          <p:nvPr/>
        </p:nvSpPr>
        <p:spPr>
          <a:xfrm>
            <a:off x="6554" y="619236"/>
            <a:ext cx="867645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“remember” returns our focus to where it should be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2BD5C9-557B-F314-6604-DC9C07958727}"/>
              </a:ext>
            </a:extLst>
          </p:cNvPr>
          <p:cNvSpPr txBox="1"/>
          <p:nvPr/>
        </p:nvSpPr>
        <p:spPr>
          <a:xfrm>
            <a:off x="303734" y="879274"/>
            <a:ext cx="8797864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Increases our faith;  Gives a joyful hope;  Reminds us that we’re not alone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FF4E3C1-BC34-6115-142D-0D7912A49645}"/>
              </a:ext>
            </a:extLst>
          </p:cNvPr>
          <p:cNvSpPr txBox="1"/>
          <p:nvPr/>
        </p:nvSpPr>
        <p:spPr>
          <a:xfrm>
            <a:off x="13771" y="1133440"/>
            <a:ext cx="168550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Sincere Faith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1EB94A-E215-0667-E916-7EEF1756CB6C}"/>
              </a:ext>
            </a:extLst>
          </p:cNvPr>
          <p:cNvSpPr txBox="1"/>
          <p:nvPr/>
        </p:nvSpPr>
        <p:spPr>
          <a:xfrm>
            <a:off x="1547664" y="1153565"/>
            <a:ext cx="7470829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 hypocrisy.  Faith isn’t true faith, unless it is sincere &amp; active.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9C5850-97ED-C68B-26FD-9FE98471C7CA}"/>
              </a:ext>
            </a:extLst>
          </p:cNvPr>
          <p:cNvSpPr txBox="1"/>
          <p:nvPr/>
        </p:nvSpPr>
        <p:spPr>
          <a:xfrm>
            <a:off x="-13395" y="1455283"/>
            <a:ext cx="9143624" cy="3847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sz="19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gift of God that once burned bright, now smoulders in cooling ashes...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110509-D3AE-F651-34AC-460FA51A7BB2}"/>
              </a:ext>
            </a:extLst>
          </p:cNvPr>
          <p:cNvSpPr txBox="1"/>
          <p:nvPr/>
        </p:nvSpPr>
        <p:spPr>
          <a:xfrm>
            <a:off x="5259" y="1756361"/>
            <a:ext cx="8797864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don’t need something new.    What God has already given, needs to be rekindled.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 up &amp; Get active.  Move closer to God and get involved in what He is doing.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82F752-0525-3B8B-A2A4-9F55F2DE75CE}"/>
              </a:ext>
            </a:extLst>
          </p:cNvPr>
          <p:cNvSpPr txBox="1"/>
          <p:nvPr/>
        </p:nvSpPr>
        <p:spPr>
          <a:xfrm>
            <a:off x="5258" y="3266416"/>
            <a:ext cx="879786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Spiritual Gifts are given for the good of the church – for building the Body of Christ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304E115-CE71-F6D3-931D-BC116615EE0B}"/>
              </a:ext>
            </a:extLst>
          </p:cNvPr>
          <p:cNvSpPr txBox="1"/>
          <p:nvPr/>
        </p:nvSpPr>
        <p:spPr>
          <a:xfrm>
            <a:off x="11438" y="3560448"/>
            <a:ext cx="9109954" cy="1477328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Spirit’s Power removes the fear of sharing the testimony of our Lord.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Suffering for our faith, is normal for a Disciple of Jesus.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A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greater witness </a:t>
            </a:r>
            <a:r>
              <a:rPr lang="en-A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more the world hates </a:t>
            </a:r>
            <a:r>
              <a:rPr lang="en-A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more persecution</a:t>
            </a:r>
            <a:r>
              <a:rPr lang="en-A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 no fear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Re-kindling God’s gift increases one’s </a:t>
            </a:r>
            <a:r>
              <a:rPr lang="en-AU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connectedness with the body of Christ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Spiritual growth = increased </a:t>
            </a:r>
            <a:r>
              <a:rPr lang="en-AU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self-control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(obedience &amp; discipline)</a:t>
            </a:r>
          </a:p>
        </p:txBody>
      </p:sp>
    </p:spTree>
    <p:extLst>
      <p:ext uri="{BB962C8B-B14F-4D97-AF65-F5344CB8AC3E}">
        <p14:creationId xmlns:p14="http://schemas.microsoft.com/office/powerpoint/2010/main" val="4235893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150133</TotalTime>
  <Words>1466</Words>
  <Application>Microsoft Macintosh PowerPoint</Application>
  <PresentationFormat>On-screen Show (16:10)</PresentationFormat>
  <Paragraphs>99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2422</cp:revision>
  <cp:lastPrinted>2022-07-22T05:45:51Z</cp:lastPrinted>
  <dcterms:created xsi:type="dcterms:W3CDTF">2016-11-04T06:28:01Z</dcterms:created>
  <dcterms:modified xsi:type="dcterms:W3CDTF">2022-07-22T06:51:03Z</dcterms:modified>
</cp:coreProperties>
</file>